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spb.happybooks.ru/ca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515143"/>
          </a:xfrm>
        </p:spPr>
        <p:txBody>
          <a:bodyPr/>
          <a:lstStyle/>
          <a:p>
            <a:r>
              <a:rPr lang="ru-RU" sz="1400" dirty="0" smtClean="0"/>
              <a:t>Муниципальное автономное дошкольное образовательное учреждение </a:t>
            </a:r>
            <a:br>
              <a:rPr lang="ru-RU" sz="1400" dirty="0" smtClean="0"/>
            </a:br>
            <a:r>
              <a:rPr lang="ru-RU" sz="1400" dirty="0" smtClean="0"/>
              <a:t>детский сад №4 «Родничок»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1219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ГОТОВИМ РУКУ К ПИСЬМУ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detskie-raskraski.ru/sites/default/files/detskie-raskraski-ruchka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1"/>
          <a:stretch/>
        </p:blipFill>
        <p:spPr bwMode="auto">
          <a:xfrm>
            <a:off x="3357116" y="2708921"/>
            <a:ext cx="3149847" cy="23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5733256"/>
            <a:ext cx="1609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Альбина Ф.Ш.</a:t>
            </a:r>
          </a:p>
          <a:p>
            <a:r>
              <a:rPr lang="ru-RU" sz="1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Учитель-логопед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0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6192688" cy="599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3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480720" cy="63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6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/>
          <a:stretch/>
        </p:blipFill>
        <p:spPr bwMode="auto">
          <a:xfrm>
            <a:off x="1835696" y="476672"/>
            <a:ext cx="6545078" cy="559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5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6120680" cy="599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2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8793"/>
            <a:ext cx="6120680" cy="644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4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649545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9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r="2675"/>
          <a:stretch/>
        </p:blipFill>
        <p:spPr bwMode="auto">
          <a:xfrm>
            <a:off x="1403648" y="476672"/>
            <a:ext cx="706722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9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690544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2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99" y="404664"/>
            <a:ext cx="7233371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7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3"/>
            <a:ext cx="5904656" cy="59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9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747464"/>
            <a:ext cx="8334672" cy="7637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455" algn="ctr">
              <a:lnSpc>
                <a:spcPct val="150000"/>
              </a:lnSpc>
              <a:spcAft>
                <a:spcPts val="0"/>
              </a:spcAft>
            </a:pPr>
            <a:endParaRPr lang="ru-RU" b="1" i="1" spc="20" dirty="0" smtClean="0">
              <a:latin typeface="Times New Roman"/>
              <a:ea typeface="Times New Roman"/>
              <a:cs typeface="Times New Roman"/>
            </a:endParaRPr>
          </a:p>
          <a:p>
            <a:pPr marL="338455" algn="ctr">
              <a:lnSpc>
                <a:spcPct val="150000"/>
              </a:lnSpc>
              <a:spcAft>
                <a:spcPts val="0"/>
              </a:spcAft>
            </a:pPr>
            <a:endParaRPr lang="ru-RU" b="1" i="1" spc="20" dirty="0">
              <a:latin typeface="Times New Roman"/>
              <a:ea typeface="Times New Roman"/>
              <a:cs typeface="Times New Roman"/>
            </a:endParaRPr>
          </a:p>
          <a:p>
            <a:pPr marL="338455" algn="ctr">
              <a:lnSpc>
                <a:spcPct val="150000"/>
              </a:lnSpc>
              <a:spcAft>
                <a:spcPts val="0"/>
              </a:spcAft>
            </a:pPr>
            <a:endParaRPr lang="ru-RU" b="1" i="1" spc="20" dirty="0" smtClean="0">
              <a:latin typeface="Times New Roman"/>
              <a:ea typeface="Times New Roman"/>
              <a:cs typeface="Times New Roman"/>
            </a:endParaRPr>
          </a:p>
          <a:p>
            <a:pPr marL="338455" algn="ctr">
              <a:lnSpc>
                <a:spcPct val="150000"/>
              </a:lnSpc>
              <a:spcAft>
                <a:spcPts val="0"/>
              </a:spcAft>
            </a:pPr>
            <a:r>
              <a:rPr lang="ru-RU" b="1" i="1" spc="20" dirty="0" smtClean="0">
                <a:latin typeface="Times New Roman"/>
                <a:ea typeface="Times New Roman"/>
                <a:cs typeface="Times New Roman"/>
              </a:rPr>
              <a:t>Уважаемые </a:t>
            </a:r>
            <a:r>
              <a:rPr lang="ru-RU" b="1" i="1" spc="20" dirty="0">
                <a:latin typeface="Times New Roman"/>
                <a:ea typeface="Times New Roman"/>
                <a:cs typeface="Times New Roman"/>
              </a:rPr>
              <a:t>родители!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 marL="270510" indent="-20320" algn="just">
              <a:lnSpc>
                <a:spcPct val="150000"/>
              </a:lnSpc>
              <a:spcBef>
                <a:spcPts val="1030"/>
              </a:spcBef>
              <a:spcAft>
                <a:spcPts val="0"/>
              </a:spcAft>
            </a:pPr>
            <a:r>
              <a:rPr lang="ru-RU" sz="2000" spc="35" dirty="0">
                <a:latin typeface="Times New Roman"/>
                <a:ea typeface="Times New Roman"/>
                <a:cs typeface="Times New Roman"/>
              </a:rPr>
              <a:t>Если вы хотите, чтобы ваш ребёнок в школе писал </a:t>
            </a:r>
            <a:r>
              <a:rPr lang="ru-RU" sz="2000" spc="40" dirty="0">
                <a:latin typeface="Times New Roman"/>
                <a:ea typeface="Times New Roman"/>
                <a:cs typeface="Times New Roman"/>
              </a:rPr>
              <a:t>правильно, красиво и легко, то вам необходимо разви­</a:t>
            </a:r>
            <a:r>
              <a:rPr lang="ru-RU" sz="2000" spc="45" dirty="0">
                <a:latin typeface="Times New Roman"/>
                <a:ea typeface="Times New Roman"/>
                <a:cs typeface="Times New Roman"/>
              </a:rPr>
              <a:t>вать его тонкую </a:t>
            </a:r>
            <a:r>
              <a:rPr lang="ru-RU" sz="2000" spc="45" dirty="0" smtClean="0">
                <a:latin typeface="Times New Roman"/>
                <a:ea typeface="Times New Roman"/>
                <a:cs typeface="Times New Roman"/>
              </a:rPr>
              <a:t>моторику руки</a:t>
            </a:r>
            <a:r>
              <a:rPr lang="ru-RU" sz="2000" spc="45" dirty="0">
                <a:latin typeface="Times New Roman"/>
                <a:ea typeface="Times New Roman"/>
                <a:cs typeface="Times New Roman"/>
              </a:rPr>
              <a:t>. Предлагаю 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много различных заданий на штриховку, рисование </a:t>
            </a:r>
            <a:r>
              <a:rPr lang="ru-RU" sz="2000" spc="5" dirty="0">
                <a:latin typeface="Times New Roman"/>
                <a:ea typeface="Times New Roman"/>
                <a:cs typeface="Times New Roman"/>
              </a:rPr>
              <a:t>узоров, обведение контуров, раскрашивание. Все они на­</a:t>
            </a:r>
            <a:r>
              <a:rPr lang="ru-RU" sz="2000" spc="35" dirty="0">
                <a:latin typeface="Times New Roman"/>
                <a:ea typeface="Times New Roman"/>
                <a:cs typeface="Times New Roman"/>
              </a:rPr>
              <a:t>правлены на отработку начальных графических навы­ков. Для занятий по книге </a:t>
            </a:r>
            <a:r>
              <a:rPr lang="ru-RU" sz="2000" spc="35" dirty="0" smtClean="0">
                <a:latin typeface="Times New Roman"/>
                <a:ea typeface="Times New Roman"/>
                <a:cs typeface="Times New Roman"/>
              </a:rPr>
              <a:t>вашему ребенку понадобят­</a:t>
            </a:r>
            <a:r>
              <a:rPr lang="ru-RU" sz="2000" spc="55" dirty="0" smtClean="0">
                <a:latin typeface="Times New Roman"/>
                <a:ea typeface="Times New Roman"/>
                <a:cs typeface="Times New Roman"/>
              </a:rPr>
              <a:t>ся простой карандаш и </a:t>
            </a:r>
            <a:r>
              <a:rPr lang="ru-RU" sz="2000" spc="55" dirty="0">
                <a:latin typeface="Times New Roman"/>
                <a:ea typeface="Times New Roman"/>
                <a:cs typeface="Times New Roman"/>
              </a:rPr>
              <a:t>цветные карандаши. Каждое задание объясняйте </a:t>
            </a:r>
            <a:r>
              <a:rPr lang="ru-RU" sz="2000" spc="40" dirty="0" smtClean="0">
                <a:latin typeface="Times New Roman"/>
                <a:ea typeface="Times New Roman"/>
                <a:cs typeface="Times New Roman"/>
              </a:rPr>
              <a:t>ребенку </a:t>
            </a:r>
            <a:r>
              <a:rPr lang="ru-RU" sz="2000" spc="40" dirty="0">
                <a:latin typeface="Times New Roman"/>
                <a:ea typeface="Times New Roman"/>
                <a:cs typeface="Times New Roman"/>
              </a:rPr>
              <a:t>подробно и доходчиво, а также обязательно </a:t>
            </a:r>
            <a:r>
              <a:rPr lang="ru-RU" sz="2000" spc="25" dirty="0">
                <a:latin typeface="Times New Roman"/>
                <a:ea typeface="Times New Roman"/>
                <a:cs typeface="Times New Roman"/>
              </a:rPr>
              <a:t>проверяйте правильность его выполнения.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225425" algn="just">
              <a:lnSpc>
                <a:spcPct val="150000"/>
              </a:lnSpc>
              <a:spcBef>
                <a:spcPts val="790"/>
              </a:spcBef>
              <a:spcAft>
                <a:spcPts val="0"/>
              </a:spcAft>
            </a:pPr>
            <a:r>
              <a:rPr lang="ru-RU" sz="2000" spc="40" dirty="0">
                <a:latin typeface="Times New Roman"/>
                <a:ea typeface="Times New Roman"/>
                <a:cs typeface="Times New Roman"/>
              </a:rPr>
              <a:t>Смело копируйте и распечатывайте картинки для вашего малыша!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225425" algn="ctr">
              <a:lnSpc>
                <a:spcPct val="150000"/>
              </a:lnSpc>
              <a:spcBef>
                <a:spcPts val="790"/>
              </a:spcBef>
              <a:spcAft>
                <a:spcPts val="0"/>
              </a:spcAft>
            </a:pPr>
            <a:r>
              <a:rPr lang="ru-RU" i="1" spc="40" dirty="0">
                <a:latin typeface="Times New Roman"/>
                <a:ea typeface="Times New Roman"/>
                <a:cs typeface="Times New Roman"/>
              </a:rPr>
              <a:t>Желаю успеха!</a:t>
            </a:r>
            <a:endParaRPr lang="ru-RU" sz="1000" dirty="0">
              <a:latin typeface="Calibri"/>
              <a:ea typeface="Calibri"/>
              <a:cs typeface="Times New Roman"/>
            </a:endParaRPr>
          </a:p>
          <a:p>
            <a:pPr marL="225425" algn="ctr">
              <a:lnSpc>
                <a:spcPct val="150000"/>
              </a:lnSpc>
              <a:spcBef>
                <a:spcPts val="790"/>
              </a:spcBef>
              <a:spcAft>
                <a:spcPts val="0"/>
              </a:spcAft>
            </a:pPr>
            <a:r>
              <a:rPr lang="ru-RU" i="1" spc="4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7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55272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21" y="260648"/>
            <a:ext cx="633311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9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673249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0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638770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5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650757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5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647933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4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5"/>
            <a:ext cx="5976664" cy="64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3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5383"/>
            <a:ext cx="5904656" cy="668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1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485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/>
              </a:rPr>
              <a:t>Из источника: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://spb.happybooks.ru/cat</a:t>
            </a:r>
            <a:endParaRPr lang="ru-RU" dirty="0"/>
          </a:p>
        </p:txBody>
      </p:sp>
      <p:pic>
        <p:nvPicPr>
          <p:cNvPr id="26626" name="Picture 2" descr="https://happybooks.ru/image/cache/catalog/import_yml/659/216/cover-1200x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4" t="28111" r="25139" b="7908"/>
          <a:stretch/>
        </p:blipFill>
        <p:spPr bwMode="auto">
          <a:xfrm>
            <a:off x="1980016" y="1412775"/>
            <a:ext cx="5682647" cy="487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8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640250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6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336704" cy="640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5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6513161" cy="5911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94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480720" cy="634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4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1389"/>
            <a:ext cx="6408712" cy="654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"/>
          <a:stretch/>
        </p:blipFill>
        <p:spPr bwMode="auto">
          <a:xfrm>
            <a:off x="1888397" y="320080"/>
            <a:ext cx="5923963" cy="599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5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38339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69</TotalTime>
  <Words>112</Words>
  <Application>Microsoft Office PowerPoint</Application>
  <PresentationFormat>Экран (4:3)</PresentationFormat>
  <Paragraphs>13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Исполнительная</vt:lpstr>
      <vt:lpstr>Муниципальное автономное дошкольное образовательное учреждение  детский сад №4 «Родничок»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Windows User</cp:lastModifiedBy>
  <cp:revision>5</cp:revision>
  <dcterms:created xsi:type="dcterms:W3CDTF">2020-05-07T13:24:15Z</dcterms:created>
  <dcterms:modified xsi:type="dcterms:W3CDTF">2020-05-07T14:46:41Z</dcterms:modified>
</cp:coreProperties>
</file>